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3"/>
  </p:normalViewPr>
  <p:slideViewPr>
    <p:cSldViewPr snapToGrid="0">
      <p:cViewPr>
        <p:scale>
          <a:sx n="96" d="100"/>
          <a:sy n="96" d="100"/>
        </p:scale>
        <p:origin x="116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8A45-1872-860A-B82D-1C02B0E93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5837D-34B1-9BF9-5193-4AD5AB5DF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D6778-52B2-7B3C-014B-D87B24E0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EFB2-BCD1-D9D0-1503-C3CF29D9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D69EA-E83D-8D78-0729-7FBAFEF7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7346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F417-528B-2C81-B285-BEC2ECBA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58A8-41B1-DFE7-7A1C-589D3E452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A415E-60A5-F23F-A6A8-C9D3FB79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3571-7873-580D-6765-63830852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8F48-3591-3E65-490A-4457DD15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1814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B1C08-108A-99D6-BE8E-DC46B411F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77214-BAAE-4632-9350-0C74898B2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F200-2926-881E-14B7-082ED2DA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30F00-CBFA-9012-38B8-2F9CAEC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E67E6-812A-15E6-EFAA-60C512D5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7550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B084-FC8A-17B6-39A2-B6EACC60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5E51-7DF4-1D98-3931-4A4885891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33FF5-713C-B0AA-6D3A-74BC2B93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CF8BA-BE70-F29F-42D6-155C45E4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8D5BE-B77A-1BD5-C28C-C096226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7266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7A82-4964-A4E5-A0FB-F90508D0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25340-A018-A68A-B9A9-CEB904CD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A739B-50F9-FBDF-E18E-D38A52C0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4ECA-D303-461A-5E0E-47834822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1AC2B-9BE5-7041-7C92-DD2EECF8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5652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15AA-6ECF-7059-33D6-75D72BE2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742B-7D4C-BB4B-B477-95415F505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736EF-F064-9F9E-1C93-5F1BC5D9B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A97E-F789-3669-6079-A65F97F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CFC8D-C665-D785-FE78-3E5FA628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4374B-673A-F4D6-F568-2D71BDC7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9816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3554-8E0B-4AE2-9ACF-92DFB729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640-76B5-EB0A-78BF-F77A36A84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8027D-D8D8-39D3-9567-4BA5ADEB4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6134E-598F-6BCD-846D-ECED56535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8FF45-CA06-29C9-2B0F-8C8CE84C8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61D0B1-3BD1-36FB-1F20-6622C9DB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00BA6-F277-7274-8C10-71FB1CDC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CAD92C-98D8-FCF8-22DF-E432F77E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7560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83FD-C5BD-D65C-7A4C-EF624905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FC21C-F2AE-9881-1D68-DC27D6D4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99A68-7A44-D29D-F038-C2DEE654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5228B-5E9B-3BA7-7BF2-42EFE960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848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90709-B380-A919-77F7-C53C99CA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D93C4-8DC5-63C6-63A7-C4B458D7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4B016-104B-3C07-45C8-00C73E24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661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2BBE-0D84-1EAC-4ED9-350CB17A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FE97-E0DB-6A64-D7D6-F748FFC9A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7E5F2-749E-B130-2720-7FD38BB4E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6BA69-6C18-C363-BDA7-7B624610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44CD6-1F5C-EE9B-30D4-85780CA8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760F9-13E4-0B9F-065E-84FE002B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4044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08FA-9475-C72C-4AEF-7172E81A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BD1DA-7B32-C7AE-2645-309453D1E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BCE10-DDA9-7103-1EFE-90EE02016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EFD3-4001-EBA0-CF26-FFF20DD2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6CC2-84A9-E051-9E47-EC5B6C36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5379-36ED-E246-9D3C-7AD25B1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959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E9A2F-170A-4DFB-FF8D-531F8DC3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461BF-69C4-649E-073F-C671B6F8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C934-A76E-7287-4567-84D216F3E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8BB76-1D1F-FA4C-9A3A-78874D6F9876}" type="datetimeFigureOut">
              <a:rPr lang="en-NG" smtClean="0"/>
              <a:t>22/04/2024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9970-5FE9-FCDC-627B-31B919190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FDE9-729F-B3D5-22D9-43D055535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01B21-A9C6-C840-9C51-EFD908123F4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3745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cpp-tutorial" TargetMode="External"/><Relationship Id="rId2" Type="http://schemas.openxmlformats.org/officeDocument/2006/relationships/hyperlink" Target="https://www.javatpoint.com/c-programming-language-tutoria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avatpoint.com/java-variabl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38CAE-3808-E009-D23E-A3E94C5D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154FD-E8D4-2451-ED1A-F047DEE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878A5-5CE9-0256-8046-B186504A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9" y="600193"/>
            <a:ext cx="11849992" cy="35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55EE6-6A34-40E2-CAF7-A575527B37D2}"/>
              </a:ext>
            </a:extLst>
          </p:cNvPr>
          <p:cNvSpPr txBox="1"/>
          <p:nvPr/>
        </p:nvSpPr>
        <p:spPr>
          <a:xfrm>
            <a:off x="735376" y="735242"/>
            <a:ext cx="955162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Java code challenge</a:t>
            </a:r>
          </a:p>
          <a:p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Convert Temperature from Celsius to Fahrenheit:</a:t>
            </a:r>
            <a:r>
              <a:rPr lang="en-GB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Write a Java program that takes a temperature value in Celsius as input and converts it to Fahrenheit.</a:t>
            </a:r>
          </a:p>
          <a:p>
            <a:pPr algn="l">
              <a:buFont typeface="+mj-lt"/>
              <a:buAutoNum type="arabicPeriod"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/>
            <a:r>
              <a:rPr lang="en-GB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The formula for converting Celsius to Fahrenheit is: F = (C × 9/5) + 32, where F is the temperature in Fahrenheit and C is the temperature in Celsius.</a:t>
            </a:r>
          </a:p>
        </p:txBody>
      </p:sp>
    </p:spTree>
    <p:extLst>
      <p:ext uri="{BB962C8B-B14F-4D97-AF65-F5344CB8AC3E}">
        <p14:creationId xmlns:p14="http://schemas.microsoft.com/office/powerpoint/2010/main" val="297178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0F319-CCEC-2081-4E69-071CF809C3EC}"/>
              </a:ext>
            </a:extLst>
          </p:cNvPr>
          <p:cNvSpPr txBox="1"/>
          <p:nvPr/>
        </p:nvSpPr>
        <p:spPr>
          <a:xfrm>
            <a:off x="735375" y="735242"/>
            <a:ext cx="844128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Java code challenge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Write a java program that allow the user to enter his weight and height, and display the body mass index for the user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The formular is BMI = kg/m2 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Where kg = persons weight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	m = persons height in meter.</a:t>
            </a:r>
            <a:endParaRPr lang="en-NG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4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F5260-E327-07D8-5B97-44456631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8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ops in Java">
            <a:extLst>
              <a:ext uri="{FF2B5EF4-FFF2-40B4-BE49-F238E27FC236}">
                <a16:creationId xmlns:a16="http://schemas.microsoft.com/office/drawing/2014/main" id="{7CE05FD3-894B-5436-9BDA-317FE6D13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2" y="2408582"/>
            <a:ext cx="6337738" cy="33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8CC6E-5421-A2CD-924D-7584B1E7D78D}"/>
              </a:ext>
            </a:extLst>
          </p:cNvPr>
          <p:cNvSpPr txBox="1"/>
          <p:nvPr/>
        </p:nvSpPr>
        <p:spPr>
          <a:xfrm>
            <a:off x="367862" y="1224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3600" b="0" i="0" u="none" strike="noStrike" cap="none" normalizeH="0" baseline="0" dirty="0">
                <a:ln>
                  <a:noFill/>
                </a:ln>
                <a:solidFill>
                  <a:srgbClr val="610B38"/>
                </a:solidFill>
                <a:effectLst/>
                <a:latin typeface="erdana"/>
              </a:rPr>
              <a:t>Loops in 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The Java </a:t>
            </a:r>
            <a:r>
              <a:rPr kumimoji="0" lang="en-NG" altLang="en-NG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for loop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 is used to iterate a part of the program several times. If the number of iteration is </a:t>
            </a: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bold"/>
              </a:rPr>
              <a:t>fixed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, it is recommended to use for loop.</a:t>
            </a:r>
            <a:endParaRPr kumimoji="0" lang="en-NG" altLang="en-NG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There are three types of for loops in Java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05934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26F5D5-C53A-D47F-C9EB-E69D7048BD2F}"/>
              </a:ext>
            </a:extLst>
          </p:cNvPr>
          <p:cNvSpPr txBox="1"/>
          <p:nvPr/>
        </p:nvSpPr>
        <p:spPr>
          <a:xfrm>
            <a:off x="882869" y="535119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>
                <a:solidFill>
                  <a:srgbClr val="610B38"/>
                </a:solidFill>
                <a:effectLst/>
                <a:latin typeface="erdana"/>
              </a:rPr>
              <a:t>Java Simple for Loop</a:t>
            </a:r>
          </a:p>
          <a:p>
            <a:pPr algn="just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A simple for loop is the same as </a:t>
            </a:r>
            <a:r>
              <a:rPr lang="en-GB" b="0" i="0" u="none" strike="noStrike" dirty="0">
                <a:solidFill>
                  <a:srgbClr val="008000"/>
                </a:solidFill>
                <a:effectLst/>
                <a:latin typeface="inter-regular"/>
                <a:hlinkClick r:id="rId2"/>
              </a:rPr>
              <a:t>C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/</a:t>
            </a:r>
            <a:r>
              <a:rPr lang="en-GB" b="0" i="0" u="none" strike="noStrike" dirty="0">
                <a:solidFill>
                  <a:srgbClr val="008000"/>
                </a:solidFill>
                <a:effectLst/>
                <a:latin typeface="inter-regular"/>
                <a:hlinkClick r:id="rId3"/>
              </a:rPr>
              <a:t>C++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. We can initialize the </a:t>
            </a:r>
            <a:r>
              <a:rPr lang="en-GB" b="0" i="0" u="none" strike="noStrike" dirty="0">
                <a:solidFill>
                  <a:srgbClr val="008000"/>
                </a:solidFill>
                <a:effectLst/>
                <a:latin typeface="inter-regular"/>
                <a:hlinkClick r:id="rId4"/>
              </a:rPr>
              <a:t>variable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, check condition and increment/decrement value. It consists of four parts:</a:t>
            </a:r>
          </a:p>
          <a:p>
            <a:pPr algn="just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Initialization</a:t>
            </a: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: It is the initial condition which is executed once when the loop starts. Here, we can initialize the variable, or we can use an already initialized variable. It is an optional condition.</a:t>
            </a:r>
          </a:p>
          <a:p>
            <a:pPr algn="just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Condition</a:t>
            </a: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: It is the second condition which is executed each time to test the condition of the loop. It continues execution until the condition is false. It must return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inter-regular"/>
              </a:rPr>
              <a:t>boolean</a:t>
            </a: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 value either true or false. It is an optional condition.</a:t>
            </a:r>
          </a:p>
          <a:p>
            <a:pPr algn="just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Increment/Decrement</a:t>
            </a: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: It increments or decrements the variable value. It is an optional condition.</a:t>
            </a:r>
          </a:p>
          <a:p>
            <a:pPr algn="just">
              <a:buFont typeface="+mj-lt"/>
              <a:buAutoNum type="arabicPeriod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Statement</a:t>
            </a: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: The statement of the loop is executed each time until the second condition is false.</a:t>
            </a:r>
          </a:p>
          <a:p>
            <a:pPr algn="just">
              <a:buFont typeface="+mj-lt"/>
              <a:buAutoNum type="arabicPeriod"/>
            </a:pPr>
            <a:endParaRPr lang="en-GB" dirty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GB" b="1" i="0" dirty="0">
                <a:solidFill>
                  <a:srgbClr val="000000"/>
                </a:solidFill>
                <a:effectLst/>
                <a:latin typeface="inter-regular"/>
              </a:rPr>
              <a:t>Reference Material</a:t>
            </a:r>
          </a:p>
          <a:p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www.javatpoint.com</a:t>
            </a:r>
            <a:r>
              <a:rPr lang="en-GB" dirty="0"/>
              <a:t>/java-for-loop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04004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81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324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erdana</vt:lpstr>
      <vt:lpstr>inter-bold</vt:lpstr>
      <vt:lpstr>inter-regular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Ibezim Joseph</dc:creator>
  <cp:lastModifiedBy>Ibezim Joseph</cp:lastModifiedBy>
  <cp:revision>2</cp:revision>
  <dcterms:created xsi:type="dcterms:W3CDTF">2024-04-22T07:07:28Z</dcterms:created>
  <dcterms:modified xsi:type="dcterms:W3CDTF">2024-04-23T11:29:48Z</dcterms:modified>
</cp:coreProperties>
</file>